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4F5"/>
    <a:srgbClr val="BDA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" d="100"/>
          <a:sy n="10" d="100"/>
        </p:scale>
        <p:origin x="21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mbo Armando" userId="ff3bc8bd0adbd3b1" providerId="LiveId" clId="{BD899870-60CA-4AE0-8788-BF48EB214725}"/>
    <pc:docChg chg="custSel modSld">
      <pc:chgData name="Ngombo Armando" userId="ff3bc8bd0adbd3b1" providerId="LiveId" clId="{BD899870-60CA-4AE0-8788-BF48EB214725}" dt="2026-04-02T12:39:00.842" v="70"/>
      <pc:docMkLst>
        <pc:docMk/>
      </pc:docMkLst>
      <pc:sldChg chg="addSp modSp mod">
        <pc:chgData name="Ngombo Armando" userId="ff3bc8bd0adbd3b1" providerId="LiveId" clId="{BD899870-60CA-4AE0-8788-BF48EB214725}" dt="2026-04-02T12:38:51.975" v="68" actId="2711"/>
        <pc:sldMkLst>
          <pc:docMk/>
          <pc:sldMk cId="2540319684" sldId="256"/>
        </pc:sldMkLst>
        <pc:spChg chg="add mod">
          <ac:chgData name="Ngombo Armando" userId="ff3bc8bd0adbd3b1" providerId="LiveId" clId="{BD899870-60CA-4AE0-8788-BF48EB214725}" dt="2026-04-02T12:36:40.986" v="9" actId="207"/>
          <ac:spMkLst>
            <pc:docMk/>
            <pc:sldMk cId="2540319684" sldId="256"/>
            <ac:spMk id="2" creationId="{5C6ECACE-601D-4A5A-B9D8-9E962AC6A524}"/>
          </ac:spMkLst>
        </pc:spChg>
        <pc:spChg chg="add mod">
          <ac:chgData name="Ngombo Armando" userId="ff3bc8bd0adbd3b1" providerId="LiveId" clId="{BD899870-60CA-4AE0-8788-BF48EB214725}" dt="2026-04-02T12:38:51.975" v="68" actId="2711"/>
          <ac:spMkLst>
            <pc:docMk/>
            <pc:sldMk cId="2540319684" sldId="256"/>
            <ac:spMk id="12" creationId="{550A1F73-0199-4DE1-8881-5F568E42B858}"/>
          </ac:spMkLst>
        </pc:spChg>
        <pc:spChg chg="mod">
          <ac:chgData name="Ngombo Armando" userId="ff3bc8bd0adbd3b1" providerId="LiveId" clId="{BD899870-60CA-4AE0-8788-BF48EB214725}" dt="2026-04-02T12:37:16.108" v="14" actId="1076"/>
          <ac:spMkLst>
            <pc:docMk/>
            <pc:sldMk cId="2540319684" sldId="256"/>
            <ac:spMk id="50" creationId="{50116BDA-1152-8D08-9A99-456A02E91F54}"/>
          </ac:spMkLst>
        </pc:spChg>
      </pc:sldChg>
      <pc:sldChg chg="addSp delSp modSp mod">
        <pc:chgData name="Ngombo Armando" userId="ff3bc8bd0adbd3b1" providerId="LiveId" clId="{BD899870-60CA-4AE0-8788-BF48EB214725}" dt="2026-04-02T12:39:00.842" v="70"/>
        <pc:sldMkLst>
          <pc:docMk/>
          <pc:sldMk cId="578669686" sldId="257"/>
        </pc:sldMkLst>
        <pc:spChg chg="add mod">
          <ac:chgData name="Ngombo Armando" userId="ff3bc8bd0adbd3b1" providerId="LiveId" clId="{BD899870-60CA-4AE0-8788-BF48EB214725}" dt="2026-04-02T12:39:00.842" v="70"/>
          <ac:spMkLst>
            <pc:docMk/>
            <pc:sldMk cId="578669686" sldId="257"/>
            <ac:spMk id="11" creationId="{01C67AAE-16A1-4CC9-A3A4-467868C15792}"/>
          </ac:spMkLst>
        </pc:spChg>
        <pc:spChg chg="add mod">
          <ac:chgData name="Ngombo Armando" userId="ff3bc8bd0adbd3b1" providerId="LiveId" clId="{BD899870-60CA-4AE0-8788-BF48EB214725}" dt="2026-04-02T12:39:00.842" v="70"/>
          <ac:spMkLst>
            <pc:docMk/>
            <pc:sldMk cId="578669686" sldId="257"/>
            <ac:spMk id="13" creationId="{3DCE85F2-5145-4ECC-8463-28D316845A74}"/>
          </ac:spMkLst>
        </pc:spChg>
        <pc:spChg chg="add mod">
          <ac:chgData name="Ngombo Armando" userId="ff3bc8bd0adbd3b1" providerId="LiveId" clId="{BD899870-60CA-4AE0-8788-BF48EB214725}" dt="2026-04-02T12:39:00.842" v="70"/>
          <ac:spMkLst>
            <pc:docMk/>
            <pc:sldMk cId="578669686" sldId="257"/>
            <ac:spMk id="15" creationId="{F628CC5E-6C90-4D92-86EC-FCCC2E8E68DA}"/>
          </ac:spMkLst>
        </pc:spChg>
        <pc:spChg chg="del">
          <ac:chgData name="Ngombo Armando" userId="ff3bc8bd0adbd3b1" providerId="LiveId" clId="{BD899870-60CA-4AE0-8788-BF48EB214725}" dt="2026-04-02T12:39:00.327" v="69" actId="478"/>
          <ac:spMkLst>
            <pc:docMk/>
            <pc:sldMk cId="578669686" sldId="257"/>
            <ac:spMk id="48" creationId="{6D08DA61-700C-FB80-7D4D-C1D42D8BE286}"/>
          </ac:spMkLst>
        </pc:spChg>
        <pc:spChg chg="del">
          <ac:chgData name="Ngombo Armando" userId="ff3bc8bd0adbd3b1" providerId="LiveId" clId="{BD899870-60CA-4AE0-8788-BF48EB214725}" dt="2026-04-02T12:39:00.327" v="69" actId="478"/>
          <ac:spMkLst>
            <pc:docMk/>
            <pc:sldMk cId="578669686" sldId="257"/>
            <ac:spMk id="50" creationId="{C64C0927-B77D-82B8-78A9-70531771768B}"/>
          </ac:spMkLst>
        </pc:spChg>
        <pc:picChg chg="add mod">
          <ac:chgData name="Ngombo Armando" userId="ff3bc8bd0adbd3b1" providerId="LiveId" clId="{BD899870-60CA-4AE0-8788-BF48EB214725}" dt="2026-04-02T12:39:00.842" v="70"/>
          <ac:picMkLst>
            <pc:docMk/>
            <pc:sldMk cId="578669686" sldId="257"/>
            <ac:picMk id="12" creationId="{446BA31B-6EF3-42A2-925E-8A37A734A4E1}"/>
          </ac:picMkLst>
        </pc:picChg>
        <pc:picChg chg="del">
          <ac:chgData name="Ngombo Armando" userId="ff3bc8bd0adbd3b1" providerId="LiveId" clId="{BD899870-60CA-4AE0-8788-BF48EB214725}" dt="2026-04-02T12:39:00.327" v="69" actId="478"/>
          <ac:picMkLst>
            <pc:docMk/>
            <pc:sldMk cId="578669686" sldId="257"/>
            <ac:picMk id="49" creationId="{EDBE3F55-B867-69D5-0E34-5E93851780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556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386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117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56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34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66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615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070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323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718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608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DB1F-27C8-4E9E-8E1D-F575D4869889}" type="datetimeFigureOut">
              <a:rPr lang="pt-PT" smtClean="0"/>
              <a:t>02/04/2026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A5B19-4DF0-452C-8F1E-ADBB69CEA8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34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913C37-95BE-44AC-B455-9BF6EEDC4FD4}"/>
              </a:ext>
            </a:extLst>
          </p:cNvPr>
          <p:cNvSpPr txBox="1"/>
          <p:nvPr/>
        </p:nvSpPr>
        <p:spPr>
          <a:xfrm>
            <a:off x="5029196" y="3884100"/>
            <a:ext cx="25175029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500" b="1" cap="small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Title</a:t>
            </a:r>
            <a:r>
              <a:rPr lang="pt-PT" sz="11500" b="1" cap="small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PT" sz="11500" b="1" cap="small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font</a:t>
            </a:r>
            <a:endParaRPr lang="pt-PT" sz="11500" b="1" cap="small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pt-PT" sz="7200" b="1" cap="small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Section</a:t>
            </a:r>
            <a:r>
              <a:rPr lang="pt-PT" sz="7200" b="1" cap="small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PT" sz="7200" b="1" cap="small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font</a:t>
            </a:r>
            <a:endParaRPr lang="pt-PT" sz="7200" b="1" cap="small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pt-PT" sz="72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Subsection</a:t>
            </a:r>
            <a:r>
              <a:rPr lang="pt-PT" sz="7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PT" sz="72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font</a:t>
            </a:r>
            <a:endParaRPr lang="pt-PT" sz="72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pt-PT" sz="5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Body </a:t>
            </a:r>
            <a:r>
              <a:rPr lang="pt-PT" sz="50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font</a:t>
            </a:r>
            <a:endParaRPr lang="pt-PT" sz="5000" dirty="0">
              <a:latin typeface="Century Gothic" panose="020B0502020202020204" pitchFamily="34" charset="0"/>
            </a:endParaRPr>
          </a:p>
          <a:p>
            <a:endParaRPr lang="pt-PT" sz="200" b="1" cap="small" dirty="0">
              <a:latin typeface="Century Gothic" panose="020B0502020202020204" pitchFamily="34" charset="0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BDC33CCD-F377-9806-4ACD-DC6B6B0006E0}"/>
              </a:ext>
            </a:extLst>
          </p:cNvPr>
          <p:cNvSpPr/>
          <p:nvPr/>
        </p:nvSpPr>
        <p:spPr>
          <a:xfrm>
            <a:off x="0" y="40201137"/>
            <a:ext cx="32399288" cy="29995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5000">
                <a:srgbClr val="BDA83C">
                  <a:tint val="44500"/>
                  <a:satMod val="160000"/>
                </a:srgbClr>
              </a:gs>
              <a:gs pos="92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50153018-7FBB-0F55-2940-1C9BB3B18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225" y="40837853"/>
            <a:ext cx="1726067" cy="1726067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50116BDA-1152-8D08-9A99-456A02E91F54}"/>
              </a:ext>
            </a:extLst>
          </p:cNvPr>
          <p:cNvSpPr txBox="1"/>
          <p:nvPr/>
        </p:nvSpPr>
        <p:spPr>
          <a:xfrm>
            <a:off x="27616657" y="41470053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AO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isc.urnm.edu.ao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3781245B-0F58-E489-6D76-68B6F406E5FB}"/>
              </a:ext>
            </a:extLst>
          </p:cNvPr>
          <p:cNvSpPr/>
          <p:nvPr/>
        </p:nvSpPr>
        <p:spPr>
          <a:xfrm>
            <a:off x="-31935" y="0"/>
            <a:ext cx="32399288" cy="29995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5000">
                <a:srgbClr val="BDA83C">
                  <a:tint val="44500"/>
                  <a:satMod val="160000"/>
                </a:srgbClr>
              </a:gs>
              <a:gs pos="92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2" name="Gráfico 51">
            <a:extLst>
              <a:ext uri="{FF2B5EF4-FFF2-40B4-BE49-F238E27FC236}">
                <a16:creationId xmlns:a16="http://schemas.microsoft.com/office/drawing/2014/main" id="{AF468F0E-6009-116C-7E2E-9AAE75A0D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826" y="457198"/>
            <a:ext cx="4441371" cy="2542302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ACB0D1FA-B46C-134E-EE89-47E5FF059C3B}"/>
              </a:ext>
            </a:extLst>
          </p:cNvPr>
          <p:cNvSpPr txBox="1"/>
          <p:nvPr/>
        </p:nvSpPr>
        <p:spPr>
          <a:xfrm>
            <a:off x="5029197" y="884600"/>
            <a:ext cx="2517502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Research and innovation as drivers for national sovereignty and prosperity</a:t>
            </a:r>
          </a:p>
          <a:p>
            <a:r>
              <a:rPr lang="pt-PT" sz="5400" b="1" dirty="0" err="1">
                <a:latin typeface="Century Gothic" panose="020B0502020202020204" pitchFamily="34" charset="0"/>
              </a:rPr>
              <a:t>December</a:t>
            </a:r>
            <a:r>
              <a:rPr lang="pt-PT" sz="5400" b="1" dirty="0">
                <a:latin typeface="Century Gothic" panose="020B0502020202020204" pitchFamily="34" charset="0"/>
              </a:rPr>
              <a:t> 16 -17, 2026, Malanje-Angola</a:t>
            </a:r>
          </a:p>
          <a:p>
            <a:r>
              <a:rPr lang="en-GB" sz="2800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en-GB" sz="2800" i="1" baseline="30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nd</a:t>
            </a:r>
            <a:r>
              <a:rPr lang="en-GB" sz="2800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Rainha Njinga a </a:t>
            </a:r>
            <a:r>
              <a:rPr lang="en-GB" sz="2800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Mbande</a:t>
            </a:r>
            <a:r>
              <a:rPr lang="en-GB" sz="2800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University International Scientific Conference</a:t>
            </a:r>
          </a:p>
        </p:txBody>
      </p:sp>
      <p:cxnSp>
        <p:nvCxnSpPr>
          <p:cNvPr id="54" name="Conexão reta 11">
            <a:extLst>
              <a:ext uri="{FF2B5EF4-FFF2-40B4-BE49-F238E27FC236}">
                <a16:creationId xmlns:a16="http://schemas.microsoft.com/office/drawing/2014/main" id="{F17315AD-6DB6-6E12-0432-381C462E101A}"/>
              </a:ext>
            </a:extLst>
          </p:cNvPr>
          <p:cNvCxnSpPr/>
          <p:nvPr/>
        </p:nvCxnSpPr>
        <p:spPr>
          <a:xfrm>
            <a:off x="4775197" y="391884"/>
            <a:ext cx="0" cy="2328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m 73">
            <a:extLst>
              <a:ext uri="{FF2B5EF4-FFF2-40B4-BE49-F238E27FC236}">
                <a16:creationId xmlns:a16="http://schemas.microsoft.com/office/drawing/2014/main" id="{D500334A-6698-3FE7-C2CF-ECE3E271E88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rcRect t="14986" r="49919" b="6343"/>
          <a:stretch>
            <a:fillRect/>
          </a:stretch>
        </p:blipFill>
        <p:spPr>
          <a:xfrm>
            <a:off x="12628549" y="2999500"/>
            <a:ext cx="19770739" cy="372016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C6ECACE-601D-4A5A-B9D8-9E962AC6A524}"/>
              </a:ext>
            </a:extLst>
          </p:cNvPr>
          <p:cNvSpPr/>
          <p:nvPr/>
        </p:nvSpPr>
        <p:spPr>
          <a:xfrm>
            <a:off x="26550394" y="12479721"/>
            <a:ext cx="1536123" cy="1515412"/>
          </a:xfrm>
          <a:prstGeom prst="ellipse">
            <a:avLst/>
          </a:prstGeom>
          <a:solidFill>
            <a:srgbClr val="F1F4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0A1F73-0199-4DE1-8881-5F568E42B858}"/>
              </a:ext>
            </a:extLst>
          </p:cNvPr>
          <p:cNvSpPr txBox="1"/>
          <p:nvPr/>
        </p:nvSpPr>
        <p:spPr>
          <a:xfrm>
            <a:off x="29395727" y="42563918"/>
            <a:ext cx="2747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i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Template</a:t>
            </a:r>
            <a:r>
              <a:rPr lang="pt-PT" sz="1400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pt-PT" sz="1400" i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designed</a:t>
            </a:r>
            <a:r>
              <a:rPr lang="pt-PT" sz="1400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pt-PT" sz="1400" i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by</a:t>
            </a:r>
            <a:r>
              <a:rPr lang="pt-PT" sz="1400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pt-PT" sz="1400" i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BMunanga</a:t>
            </a:r>
            <a:endParaRPr lang="pt-AO" sz="1400" i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1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CE548-FD72-6682-A373-6B1D6EE0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E03EF6-72AA-97AD-5F0F-449CF1334E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r="12250"/>
          <a:stretch>
            <a:fillRect/>
          </a:stretch>
        </p:blipFill>
        <p:spPr>
          <a:xfrm rot="5400000">
            <a:off x="-2369240" y="5432609"/>
            <a:ext cx="37201637" cy="3233541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B814C0B-F44F-AB90-2A7D-85AF753EFB2D}"/>
              </a:ext>
            </a:extLst>
          </p:cNvPr>
          <p:cNvSpPr txBox="1"/>
          <p:nvPr/>
        </p:nvSpPr>
        <p:spPr>
          <a:xfrm>
            <a:off x="5029196" y="3884100"/>
            <a:ext cx="25175029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500" b="1" cap="small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Title</a:t>
            </a:r>
            <a:r>
              <a:rPr lang="pt-PT" sz="11500" b="1" cap="small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PT" sz="11500" b="1" cap="small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font</a:t>
            </a:r>
            <a:endParaRPr lang="pt-PT" sz="11500" b="1" cap="small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pt-PT" sz="7200" b="1" cap="small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Section</a:t>
            </a:r>
            <a:r>
              <a:rPr lang="pt-PT" sz="7200" b="1" cap="small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PT" sz="7200" b="1" cap="small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font</a:t>
            </a:r>
            <a:endParaRPr lang="pt-PT" sz="7200" b="1" cap="small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pt-PT" sz="72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Subsection</a:t>
            </a:r>
            <a:r>
              <a:rPr lang="pt-PT" sz="7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PT" sz="72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font</a:t>
            </a:r>
            <a:endParaRPr lang="pt-PT" sz="72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pt-PT" sz="5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Body </a:t>
            </a:r>
            <a:r>
              <a:rPr lang="pt-PT" sz="50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font</a:t>
            </a:r>
            <a:endParaRPr lang="pt-PT" sz="5000" dirty="0">
              <a:latin typeface="Century Gothic" panose="020B0502020202020204" pitchFamily="34" charset="0"/>
            </a:endParaRPr>
          </a:p>
          <a:p>
            <a:endParaRPr lang="pt-PT" sz="200" b="1" cap="small" dirty="0">
              <a:latin typeface="Century Gothic" panose="020B0502020202020204" pitchFamily="34" charset="0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8742A50B-D044-FAD7-3968-B0B793153150}"/>
              </a:ext>
            </a:extLst>
          </p:cNvPr>
          <p:cNvSpPr/>
          <p:nvPr/>
        </p:nvSpPr>
        <p:spPr>
          <a:xfrm>
            <a:off x="-31935" y="0"/>
            <a:ext cx="32399288" cy="29995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5000">
                <a:srgbClr val="BDA83C">
                  <a:tint val="44500"/>
                  <a:satMod val="160000"/>
                </a:srgbClr>
              </a:gs>
              <a:gs pos="92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2" name="Gráfico 51">
            <a:extLst>
              <a:ext uri="{FF2B5EF4-FFF2-40B4-BE49-F238E27FC236}">
                <a16:creationId xmlns:a16="http://schemas.microsoft.com/office/drawing/2014/main" id="{9F8A6CCC-F83C-89C8-7E2A-C5983128D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826" y="457198"/>
            <a:ext cx="4441371" cy="2542302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699ED69B-0124-4BF0-90FB-ECF4B067C755}"/>
              </a:ext>
            </a:extLst>
          </p:cNvPr>
          <p:cNvSpPr txBox="1"/>
          <p:nvPr/>
        </p:nvSpPr>
        <p:spPr>
          <a:xfrm>
            <a:off x="5029197" y="884600"/>
            <a:ext cx="2517502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Research and innovation as drivers for national sovereignty and prosperity</a:t>
            </a:r>
          </a:p>
          <a:p>
            <a:r>
              <a:rPr lang="pt-PT" sz="5400" b="1" dirty="0" err="1">
                <a:latin typeface="Century Gothic" panose="020B0502020202020204" pitchFamily="34" charset="0"/>
              </a:rPr>
              <a:t>December</a:t>
            </a:r>
            <a:r>
              <a:rPr lang="pt-PT" sz="5400" b="1" dirty="0">
                <a:latin typeface="Century Gothic" panose="020B0502020202020204" pitchFamily="34" charset="0"/>
              </a:rPr>
              <a:t> 16 -17, 2026, Malanje-Angola</a:t>
            </a:r>
          </a:p>
          <a:p>
            <a:r>
              <a:rPr lang="en-GB" sz="2800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</a:t>
            </a:r>
            <a:r>
              <a:rPr lang="en-GB" sz="2800" i="1" baseline="300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nd</a:t>
            </a:r>
            <a:r>
              <a:rPr lang="en-GB" sz="2800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Rainha Njinga a </a:t>
            </a:r>
            <a:r>
              <a:rPr lang="en-GB" sz="2800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Mbande</a:t>
            </a:r>
            <a:r>
              <a:rPr lang="en-GB" sz="2800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University International Scientific Conference</a:t>
            </a:r>
          </a:p>
        </p:txBody>
      </p:sp>
      <p:cxnSp>
        <p:nvCxnSpPr>
          <p:cNvPr id="54" name="Conexão reta 11">
            <a:extLst>
              <a:ext uri="{FF2B5EF4-FFF2-40B4-BE49-F238E27FC236}">
                <a16:creationId xmlns:a16="http://schemas.microsoft.com/office/drawing/2014/main" id="{70FE0EFB-326A-F31E-5165-99890708C2FA}"/>
              </a:ext>
            </a:extLst>
          </p:cNvPr>
          <p:cNvCxnSpPr/>
          <p:nvPr/>
        </p:nvCxnSpPr>
        <p:spPr>
          <a:xfrm>
            <a:off x="4775197" y="391884"/>
            <a:ext cx="0" cy="2328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01C67AAE-16A1-4CC9-A3A4-467868C15792}"/>
              </a:ext>
            </a:extLst>
          </p:cNvPr>
          <p:cNvSpPr/>
          <p:nvPr/>
        </p:nvSpPr>
        <p:spPr>
          <a:xfrm>
            <a:off x="0" y="40201137"/>
            <a:ext cx="32399288" cy="29995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5000">
                <a:srgbClr val="BDA83C">
                  <a:tint val="44500"/>
                  <a:satMod val="160000"/>
                </a:srgbClr>
              </a:gs>
              <a:gs pos="92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46BA31B-6EF3-42A2-925E-8A37A734A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225" y="40837853"/>
            <a:ext cx="1726067" cy="172606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CE85F2-5145-4ECC-8463-28D316845A74}"/>
              </a:ext>
            </a:extLst>
          </p:cNvPr>
          <p:cNvSpPr txBox="1"/>
          <p:nvPr/>
        </p:nvSpPr>
        <p:spPr>
          <a:xfrm>
            <a:off x="27616657" y="41470053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AO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isc.urnm.edu.ao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628CC5E-6C90-4D92-86EC-FCCC2E8E68DA}"/>
              </a:ext>
            </a:extLst>
          </p:cNvPr>
          <p:cNvSpPr txBox="1"/>
          <p:nvPr/>
        </p:nvSpPr>
        <p:spPr>
          <a:xfrm>
            <a:off x="29395727" y="42563918"/>
            <a:ext cx="2747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i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Template</a:t>
            </a:r>
            <a:r>
              <a:rPr lang="pt-PT" sz="1400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pt-PT" sz="1400" i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designed</a:t>
            </a:r>
            <a:r>
              <a:rPr lang="pt-PT" sz="1400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pt-PT" sz="1400" i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by</a:t>
            </a:r>
            <a:r>
              <a:rPr lang="pt-PT" sz="1400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 </a:t>
            </a:r>
            <a:r>
              <a:rPr lang="pt-PT" sz="1400" i="1" dirty="0" err="1">
                <a:solidFill>
                  <a:srgbClr val="0070C0"/>
                </a:solidFill>
                <a:latin typeface="Bradley Hand ITC" panose="03070402050302030203" pitchFamily="66" charset="0"/>
              </a:rPr>
              <a:t>BMunanga</a:t>
            </a:r>
            <a:endParaRPr lang="pt-AO" sz="1400" i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69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92</Words>
  <Application>Microsoft Office PowerPoint</Application>
  <PresentationFormat>Personalizados</PresentationFormat>
  <Paragraphs>18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Arial</vt:lpstr>
      <vt:lpstr>Bradley Hand ITC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Ngombo Armando</dc:creator>
  <cp:lastModifiedBy>Ngombo Armando</cp:lastModifiedBy>
  <cp:revision>3</cp:revision>
  <dcterms:created xsi:type="dcterms:W3CDTF">2026-04-01T17:24:17Z</dcterms:created>
  <dcterms:modified xsi:type="dcterms:W3CDTF">2026-04-02T12:39:04Z</dcterms:modified>
</cp:coreProperties>
</file>